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Rockwell" panose="02060603020205020403" pitchFamily="18" charset="0"/>
      <p:regular r:id="rId17"/>
      <p:bold r:id="rId18"/>
      <p:italic r:id="rId19"/>
      <p:boldItalic r:id="rId20"/>
    </p:embeddedFont>
    <p:embeddedFont>
      <p:font typeface="Bell MT" panose="02020503060305020303" pitchFamily="18" charset="0"/>
      <p:regular r:id="rId21"/>
      <p:bold r:id="rId22"/>
      <p:italic r:id="rId23"/>
      <p:boldItalic r:id="rId24"/>
    </p:embeddedFont>
    <p:embeddedFont>
      <p:font typeface="Alegreya" panose="020B0604020202020204" charset="0"/>
      <p:regular r:id="rId25"/>
      <p:bold r:id="rId26"/>
      <p:italic r:id="rId27"/>
      <p:boldItalic r:id="rId28"/>
    </p:embeddedFont>
    <p:embeddedFont>
      <p:font typeface="Bree Serif" panose="020B0604020202020204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2" y="9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ffbd52f9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ffbd52f9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ffbd52f9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ffbd52f9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ffbd52f9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ffbd52f9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ffbd52f93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ffbd52f93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ffbd52f93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ffbd52f93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ffbd52f93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ffbd52f93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ffbd52f9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ffbd52f9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ffbd52f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ffbd52f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ffbd52f9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ffbd52f9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ffbd52f9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ffbd52f9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ffbd52f9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ffbd52f9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ffbd52f9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ffbd52f9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ffbd52f9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ffbd52f9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8.jpg"/><Relationship Id="rId4" Type="http://schemas.openxmlformats.org/officeDocument/2006/relationships/hyperlink" Target="https://www.diegorivera.org/diego-rivera-murals.jsp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Rockwell"/>
                <a:ea typeface="Rockwell"/>
                <a:cs typeface="Rockwell"/>
                <a:sym typeface="Rockwell"/>
              </a:rPr>
              <a:t>Diego Rivera </a:t>
            </a:r>
            <a:endParaRPr sz="7200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Un artista mexicano (1886 - 1957)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 b="10562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/>
        </p:nvSpPr>
        <p:spPr>
          <a:xfrm>
            <a:off x="0" y="5432041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https://www.diegorivera.org/diego-rivera-murals.jsp</a:t>
            </a:r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108700" y="1291800"/>
            <a:ext cx="1327800" cy="2559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Bree Serif"/>
                <a:ea typeface="Bree Serif"/>
                <a:cs typeface="Bree Serif"/>
                <a:sym typeface="Bree Serif"/>
              </a:rPr>
              <a:t>Su arte representa la cultura mexicana.</a:t>
            </a:r>
            <a:br>
              <a:rPr lang="en" sz="1800">
                <a:latin typeface="Bree Serif"/>
                <a:ea typeface="Bree Serif"/>
                <a:cs typeface="Bree Serif"/>
                <a:sym typeface="Bree Serif"/>
              </a:rPr>
            </a:br>
            <a:endParaRPr sz="18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Bree Serif"/>
                <a:ea typeface="Bree Serif"/>
                <a:cs typeface="Bree Serif"/>
                <a:sym typeface="Bree Serif"/>
              </a:rPr>
              <a:t>Aspectos</a:t>
            </a:r>
            <a:r>
              <a:rPr lang="en" sz="1800">
                <a:latin typeface="Bree Serif"/>
                <a:ea typeface="Bree Serif"/>
                <a:cs typeface="Bree Serif"/>
                <a:sym typeface="Bree Serif"/>
              </a:rPr>
              <a:t>: </a:t>
            </a:r>
            <a:endParaRPr sz="18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Bree Serif"/>
                <a:ea typeface="Bree Serif"/>
                <a:cs typeface="Bree Serif"/>
                <a:sym typeface="Bree Serif"/>
              </a:rPr>
              <a:t>•Día de los muertos</a:t>
            </a:r>
            <a:endParaRPr sz="18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7000" y="158125"/>
            <a:ext cx="7237250" cy="48272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 rotWithShape="1">
          <a:blip r:embed="rId3">
            <a:alphaModFix/>
          </a:blip>
          <a:srcRect b="10562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/>
        </p:nvSpPr>
        <p:spPr>
          <a:xfrm>
            <a:off x="0" y="5432041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https://www.diegorivera.org/diego-rivera-murals.jsp</a:t>
            </a:r>
            <a:endParaRPr/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7000" y="158125"/>
            <a:ext cx="7237250" cy="48272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108700" y="1157700"/>
            <a:ext cx="1327800" cy="2828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Bree Serif"/>
                <a:ea typeface="Bree Serif"/>
                <a:cs typeface="Bree Serif"/>
                <a:sym typeface="Bree Serif"/>
              </a:rPr>
              <a:t>Casi siempre Diego Rivera está en sus murales. </a:t>
            </a:r>
            <a:br>
              <a:rPr lang="en" sz="1700">
                <a:latin typeface="Bree Serif"/>
                <a:ea typeface="Bree Serif"/>
                <a:cs typeface="Bree Serif"/>
                <a:sym typeface="Bree Serif"/>
              </a:rPr>
            </a:br>
            <a:endParaRPr sz="17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Bree Serif"/>
                <a:ea typeface="Bree Serif"/>
                <a:cs typeface="Bree Serif"/>
                <a:sym typeface="Bree Serif"/>
              </a:rPr>
              <a:t>¿Ves a Frida Kahlo?</a:t>
            </a:r>
            <a:endParaRPr sz="18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41" name="Google Shape;141;p23"/>
          <p:cNvSpPr/>
          <p:nvPr/>
        </p:nvSpPr>
        <p:spPr>
          <a:xfrm>
            <a:off x="4147325" y="737100"/>
            <a:ext cx="740700" cy="921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BD4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3"/>
          <p:cNvSpPr/>
          <p:nvPr/>
        </p:nvSpPr>
        <p:spPr>
          <a:xfrm>
            <a:off x="3622025" y="1494900"/>
            <a:ext cx="1020900" cy="1582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64293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xfrm>
            <a:off x="358725" y="0"/>
            <a:ext cx="85206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Diego Rivera celebró </a:t>
            </a:r>
            <a:r>
              <a:rPr lang="en" sz="3000" u="sng">
                <a:latin typeface="Bree Serif"/>
                <a:ea typeface="Bree Serif"/>
                <a:cs typeface="Bree Serif"/>
                <a:sym typeface="Bree Serif"/>
              </a:rPr>
              <a:t>la cultura </a:t>
            </a:r>
            <a:br>
              <a:rPr lang="en" sz="3000" u="sng"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3000" u="sng">
                <a:latin typeface="Bree Serif"/>
                <a:ea typeface="Bree Serif"/>
                <a:cs typeface="Bree Serif"/>
                <a:sym typeface="Bree Serif"/>
              </a:rPr>
              <a:t>de las indígenas mexicanas</a:t>
            </a: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. </a:t>
            </a:r>
            <a:endParaRPr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49" name="Google Shape;149;p24"/>
          <p:cNvSpPr txBox="1"/>
          <p:nvPr/>
        </p:nvSpPr>
        <p:spPr>
          <a:xfrm>
            <a:off x="0" y="5432041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https://www.diegorivera.org/diego-rivera-murals.jsp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68971">
            <a:off x="6101715" y="2189951"/>
            <a:ext cx="2817271" cy="2760895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25649">
            <a:off x="2706327" y="2148053"/>
            <a:ext cx="2519972" cy="2469594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2" name="Google Shape;15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9550" y="168275"/>
            <a:ext cx="2590526" cy="20098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275981">
            <a:off x="8014548" y="1303900"/>
            <a:ext cx="867675" cy="4960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64293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358725" y="0"/>
            <a:ext cx="85206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Pintó </a:t>
            </a:r>
            <a:r>
              <a:rPr lang="en" sz="3000" u="sng">
                <a:latin typeface="Bree Serif"/>
                <a:ea typeface="Bree Serif"/>
                <a:cs typeface="Bree Serif"/>
                <a:sym typeface="Bree Serif"/>
              </a:rPr>
              <a:t>murales para ayudar las indígenas</a:t>
            </a: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. </a:t>
            </a:r>
            <a:endParaRPr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2"/>
          </p:nvPr>
        </p:nvSpPr>
        <p:spPr>
          <a:xfrm>
            <a:off x="2061300" y="647675"/>
            <a:ext cx="5021400" cy="37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1F932B"/>
                </a:solidFill>
              </a:rPr>
              <a:t>Pintó murales para </a:t>
            </a:r>
            <a:r>
              <a:rPr lang="en" sz="2400" u="sng">
                <a:solidFill>
                  <a:srgbClr val="000000"/>
                </a:solidFill>
              </a:rPr>
              <a:t>ayudar</a:t>
            </a:r>
            <a:r>
              <a:rPr lang="en" sz="2400">
                <a:solidFill>
                  <a:srgbClr val="1F932B"/>
                </a:solidFill>
              </a:rPr>
              <a:t> a las personas indígenas de México </a:t>
            </a:r>
            <a:br>
              <a:rPr lang="en" sz="2400">
                <a:solidFill>
                  <a:srgbClr val="1F932B"/>
                </a:solidFill>
              </a:rPr>
            </a:br>
            <a:r>
              <a:rPr lang="en" sz="2400">
                <a:solidFill>
                  <a:srgbClr val="1F932B"/>
                </a:solidFill>
              </a:rPr>
              <a:t>y para </a:t>
            </a:r>
            <a:r>
              <a:rPr lang="en" sz="2400" u="sng">
                <a:solidFill>
                  <a:schemeClr val="dk1"/>
                </a:solidFill>
              </a:rPr>
              <a:t>representar</a:t>
            </a:r>
            <a:r>
              <a:rPr lang="en" sz="2400">
                <a:solidFill>
                  <a:srgbClr val="1F932B"/>
                </a:solidFill>
              </a:rPr>
              <a:t> su cultura. </a:t>
            </a:r>
            <a:br>
              <a:rPr lang="en" sz="2400">
                <a:solidFill>
                  <a:srgbClr val="1F932B"/>
                </a:solidFill>
              </a:rPr>
            </a:br>
            <a:endParaRPr sz="2400">
              <a:solidFill>
                <a:srgbClr val="1F932B"/>
              </a:solidFill>
            </a:endParaRPr>
          </a:p>
        </p:txBody>
      </p:sp>
      <p:sp>
        <p:nvSpPr>
          <p:cNvPr id="161" name="Google Shape;161;p25"/>
          <p:cNvSpPr txBox="1"/>
          <p:nvPr/>
        </p:nvSpPr>
        <p:spPr>
          <a:xfrm>
            <a:off x="0" y="5432041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https://www.diegorivera.org/diego-rivera-murals.jsp</a:t>
            </a:r>
            <a:endParaRPr/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68971">
            <a:off x="3508490" y="2189951"/>
            <a:ext cx="2817271" cy="2760895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25649">
            <a:off x="393202" y="2379478"/>
            <a:ext cx="2519972" cy="2469594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1300" y="824472"/>
            <a:ext cx="2330775" cy="1808275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252"/>
            <a:ext cx="64293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 txBox="1">
            <a:spLocks noGrp="1"/>
          </p:cNvSpPr>
          <p:nvPr>
            <p:ph type="title"/>
          </p:nvPr>
        </p:nvSpPr>
        <p:spPr>
          <a:xfrm>
            <a:off x="358725" y="0"/>
            <a:ext cx="85206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Puedes encontrar los murales de Rivera en.... </a:t>
            </a:r>
            <a:endParaRPr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1" name="Google Shape;171;p26"/>
          <p:cNvSpPr txBox="1">
            <a:spLocks noGrp="1"/>
          </p:cNvSpPr>
          <p:nvPr>
            <p:ph type="body" idx="2"/>
          </p:nvPr>
        </p:nvSpPr>
        <p:spPr>
          <a:xfrm>
            <a:off x="2334126" y="773100"/>
            <a:ext cx="5524599" cy="31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7200" dirty="0" smtClean="0">
                <a:solidFill>
                  <a:srgbClr val="1F932B"/>
                </a:solidFill>
              </a:rPr>
              <a:t>..lugares </a:t>
            </a:r>
            <a:r>
              <a:rPr lang="en" sz="7200" dirty="0">
                <a:solidFill>
                  <a:srgbClr val="1F932B"/>
                </a:solidFill>
              </a:rPr>
              <a:t>públicos.  </a:t>
            </a:r>
            <a:endParaRPr sz="7200" dirty="0">
              <a:solidFill>
                <a:srgbClr val="1F932B"/>
              </a:solidFill>
            </a:endParaRPr>
          </a:p>
        </p:txBody>
      </p:sp>
      <p:sp>
        <p:nvSpPr>
          <p:cNvPr id="172" name="Google Shape;172;p26"/>
          <p:cNvSpPr txBox="1"/>
          <p:nvPr/>
        </p:nvSpPr>
        <p:spPr>
          <a:xfrm>
            <a:off x="0" y="5432041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https://www.diegorivera.org/diego-rivera-murals.jsp</a:t>
            </a:r>
            <a:endParaRPr/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4650" y="3511838"/>
            <a:ext cx="2095500" cy="15716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4" name="Google Shape;174;p26"/>
          <p:cNvSpPr txBox="1"/>
          <p:nvPr/>
        </p:nvSpPr>
        <p:spPr>
          <a:xfrm>
            <a:off x="5288750" y="4408100"/>
            <a:ext cx="37518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latin typeface="Times New Roman"/>
                <a:ea typeface="Times New Roman"/>
                <a:cs typeface="Times New Roman"/>
                <a:sym typeface="Times New Roman"/>
              </a:rPr>
              <a:t>Museo</a:t>
            </a:r>
            <a:r>
              <a:rPr lang="en" sz="1800" b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Mural Diego Rivera </a:t>
            </a: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(México) </a:t>
            </a: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5" name="Google Shape;17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1063" y="823525"/>
            <a:ext cx="2447925" cy="1524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6" name="Google Shape;176;p26"/>
          <p:cNvSpPr txBox="1"/>
          <p:nvPr/>
        </p:nvSpPr>
        <p:spPr>
          <a:xfrm>
            <a:off x="6429350" y="2397950"/>
            <a:ext cx="35016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Times New Roman"/>
                <a:ea typeface="Times New Roman"/>
                <a:cs typeface="Times New Roman"/>
                <a:sym typeface="Times New Roman"/>
              </a:rPr>
              <a:t>Palacio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Nacional (México)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6166600" y="151650"/>
            <a:ext cx="2594400" cy="2292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sz="2400" b="1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Cómo se llaman</a:t>
            </a:r>
            <a:r>
              <a:rPr lang="en" sz="24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en" sz="2400" i="1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las pinturas grandes</a:t>
            </a:r>
            <a:r>
              <a:rPr lang="en" sz="2400" b="1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en" sz="24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de Diego Rivera?</a:t>
            </a:r>
            <a:endParaRPr sz="240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83000" y="151650"/>
            <a:ext cx="2594400" cy="2292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sz="3000" b="1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De dónde</a:t>
            </a:r>
            <a:r>
              <a:rPr lang="en" sz="30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 era</a:t>
            </a:r>
            <a:endParaRPr sz="300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Diego Rivera?</a:t>
            </a:r>
            <a:endParaRPr sz="300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3368504" y="2716650"/>
            <a:ext cx="2594400" cy="2292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 ¿</a:t>
            </a:r>
            <a:r>
              <a:rPr lang="en" sz="2400" b="1" dirty="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A quién </a:t>
            </a:r>
            <a:r>
              <a:rPr lang="en" sz="2400" dirty="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quería </a:t>
            </a:r>
            <a:r>
              <a:rPr lang="en" sz="2400" i="1" dirty="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ayudar </a:t>
            </a:r>
            <a:r>
              <a:rPr lang="en" sz="2400" dirty="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con su arte Diego Rivera?</a:t>
            </a: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650" y="121763"/>
            <a:ext cx="1908109" cy="23520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7735" y="2656875"/>
            <a:ext cx="2272130" cy="23520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73;p15"/>
          <p:cNvSpPr txBox="1"/>
          <p:nvPr/>
        </p:nvSpPr>
        <p:spPr>
          <a:xfrm>
            <a:off x="383000" y="2716650"/>
            <a:ext cx="2594400" cy="2292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sz="2400" b="1" dirty="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En qué tipo</a:t>
            </a:r>
            <a:r>
              <a:rPr lang="en" sz="2400" dirty="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 de </a:t>
            </a:r>
            <a:r>
              <a:rPr lang="en" sz="2400" i="1" dirty="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lugares </a:t>
            </a:r>
            <a:r>
              <a:rPr lang="en" sz="2000" u="sng" dirty="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se encuentran</a:t>
            </a:r>
            <a:r>
              <a:rPr lang="en" sz="2400" dirty="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 los murales de Rivera?</a:t>
            </a:r>
            <a:endParaRPr sz="2400" dirty="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6166600" y="151650"/>
            <a:ext cx="2594400" cy="2292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¿Con quién estaba casado Diego Rivera?</a:t>
            </a:r>
            <a:endParaRPr sz="300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3274800" y="2656875"/>
            <a:ext cx="2594400" cy="2292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¿</a:t>
            </a:r>
            <a:r>
              <a:rPr lang="en" sz="3000" b="1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Qué</a:t>
            </a:r>
            <a:r>
              <a:rPr lang="en" sz="300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 tipo de </a:t>
            </a:r>
            <a:r>
              <a:rPr lang="en" sz="3000" i="1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pinturas grandes</a:t>
            </a:r>
            <a:r>
              <a:rPr lang="en" sz="300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 pintó Rivera?</a:t>
            </a:r>
            <a:endParaRPr sz="3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383000" y="151650"/>
            <a:ext cx="2594400" cy="2292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sz="3000" b="1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Dónde</a:t>
            </a:r>
            <a:r>
              <a:rPr lang="en" sz="30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 nació </a:t>
            </a:r>
            <a:endParaRPr sz="300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Diego Rivera?</a:t>
            </a:r>
            <a:endParaRPr sz="30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383000" y="2656875"/>
            <a:ext cx="2594400" cy="2292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 ¿</a:t>
            </a:r>
            <a:r>
              <a:rPr lang="en" sz="3000" b="1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Cuál </a:t>
            </a:r>
            <a:r>
              <a:rPr lang="en" sz="3000" i="1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cultura</a:t>
            </a:r>
            <a:r>
              <a:rPr lang="en" sz="300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 celebró en su arte Rivera? </a:t>
            </a:r>
            <a:endParaRPr sz="3000">
              <a:solidFill>
                <a:schemeClr val="dk1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6600" y="2876450"/>
            <a:ext cx="2594400" cy="185315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4800" y="237975"/>
            <a:ext cx="2594400" cy="22059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82800" y="301500"/>
            <a:ext cx="3354300" cy="177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ic Sans MS"/>
                <a:ea typeface="Comic Sans MS"/>
                <a:cs typeface="Comic Sans MS"/>
                <a:sym typeface="Comic Sans MS"/>
              </a:rPr>
              <a:t>¿Como se llama este artista famoso?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" sz="3000" b="1">
                <a:solidFill>
                  <a:srgbClr val="31859B"/>
                </a:solidFill>
                <a:latin typeface="Comic Sans MS"/>
                <a:ea typeface="Comic Sans MS"/>
                <a:cs typeface="Comic Sans MS"/>
                <a:sym typeface="Comic Sans MS"/>
              </a:rPr>
              <a:t>Diego Rivera</a:t>
            </a:r>
            <a:r>
              <a:rPr lang="en" b="1">
                <a:solidFill>
                  <a:srgbClr val="31859B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>
              <a:solidFill>
                <a:srgbClr val="31859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0900" y="441977"/>
            <a:ext cx="4429175" cy="3516151"/>
          </a:xfrm>
          <a:prstGeom prst="rect">
            <a:avLst/>
          </a:prstGeom>
          <a:noFill/>
          <a:ln>
            <a:noFill/>
          </a:ln>
          <a:effectLst>
            <a:outerShdw blurRad="542925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200" y="2195600"/>
            <a:ext cx="2857500" cy="22955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l="31970" t="23086" r="1202" b="80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5625100" y="214600"/>
            <a:ext cx="3376800" cy="910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C0000"/>
                </a:solidFill>
                <a:latin typeface="Bree Serif"/>
                <a:ea typeface="Bree Serif"/>
                <a:cs typeface="Bree Serif"/>
                <a:sym typeface="Bree Serif"/>
              </a:rPr>
              <a:t>¿Dónde nació Rivera?</a:t>
            </a:r>
            <a:endParaRPr sz="1200" dirty="0">
              <a:solidFill>
                <a:srgbClr val="CC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C0000"/>
                </a:solidFill>
                <a:latin typeface="Bree Serif"/>
                <a:ea typeface="Bree Serif"/>
                <a:cs typeface="Bree Serif"/>
                <a:sym typeface="Bree Serif"/>
              </a:rPr>
              <a:t>¿De dónde </a:t>
            </a:r>
            <a:r>
              <a:rPr lang="en" dirty="0" smtClean="0">
                <a:solidFill>
                  <a:srgbClr val="CC0000"/>
                </a:solidFill>
                <a:latin typeface="Bree Serif"/>
                <a:ea typeface="Bree Serif"/>
                <a:cs typeface="Bree Serif"/>
                <a:sym typeface="Bree Serif"/>
              </a:rPr>
              <a:t>era?</a:t>
            </a:r>
            <a:endParaRPr dirty="0">
              <a:solidFill>
                <a:srgbClr val="CC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l="2560" r="28606"/>
          <a:stretch/>
        </p:blipFill>
        <p:spPr>
          <a:xfrm rot="-464744">
            <a:off x="7047451" y="3133275"/>
            <a:ext cx="2537026" cy="209547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42913" dist="19050" dir="5400000" algn="bl" rotWithShape="0">
              <a:srgbClr val="F05768">
                <a:alpha val="50000"/>
              </a:srgbClr>
            </a:outerShdw>
          </a:effectLst>
        </p:spPr>
      </p:pic>
      <p:sp>
        <p:nvSpPr>
          <p:cNvPr id="90" name="Google Shape;90;p17"/>
          <p:cNvSpPr txBox="1"/>
          <p:nvPr/>
        </p:nvSpPr>
        <p:spPr>
          <a:xfrm>
            <a:off x="5997550" y="1471500"/>
            <a:ext cx="2722500" cy="7833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400" dirty="0" smtClean="0">
                <a:solidFill>
                  <a:srgbClr val="1F932B"/>
                </a:solidFill>
                <a:latin typeface="Bree Serif"/>
                <a:ea typeface="Bree Serif"/>
                <a:cs typeface="Bree Serif"/>
                <a:sym typeface="Bree Serif"/>
              </a:rPr>
              <a:t>Nació </a:t>
            </a:r>
            <a:r>
              <a:rPr lang="en" sz="2400" dirty="0">
                <a:solidFill>
                  <a:srgbClr val="1F932B"/>
                </a:solidFill>
                <a:latin typeface="Bree Serif"/>
                <a:ea typeface="Bree Serif"/>
                <a:cs typeface="Bree Serif"/>
                <a:sym typeface="Bree Serif"/>
              </a:rPr>
              <a:t>en </a:t>
            </a:r>
            <a:r>
              <a:rPr lang="en" sz="2400" dirty="0" smtClean="0">
                <a:solidFill>
                  <a:srgbClr val="1F932B"/>
                </a:solidFill>
                <a:latin typeface="Bree Serif"/>
                <a:ea typeface="Bree Serif"/>
                <a:cs typeface="Bree Serif"/>
                <a:sym typeface="Bree Serif"/>
              </a:rPr>
              <a:t>/ </a:t>
            </a:r>
            <a:r>
              <a:rPr lang="en" sz="2400" dirty="0" smtClean="0">
                <a:solidFill>
                  <a:srgbClr val="1F932B"/>
                </a:solidFill>
                <a:latin typeface="Bree Serif"/>
                <a:ea typeface="Bree Serif"/>
                <a:cs typeface="Bree Serif"/>
                <a:sym typeface="Bree Serif"/>
              </a:rPr>
              <a:t>Era </a:t>
            </a:r>
            <a:r>
              <a:rPr lang="en" sz="2400" dirty="0">
                <a:solidFill>
                  <a:srgbClr val="1F932B"/>
                </a:solidFill>
                <a:latin typeface="Bree Serif"/>
                <a:ea typeface="Bree Serif"/>
                <a:cs typeface="Bree Serif"/>
                <a:sym typeface="Bree Serif"/>
              </a:rPr>
              <a:t>de Guanajuato</a:t>
            </a:r>
            <a:r>
              <a:rPr lang="en" sz="2400" dirty="0">
                <a:solidFill>
                  <a:srgbClr val="1F932B"/>
                </a:solidFill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2400" dirty="0">
              <a:solidFill>
                <a:srgbClr val="1F932B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450713"/>
            <a:ext cx="9144001" cy="424206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508300"/>
            <a:ext cx="4838100" cy="119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Alegreya"/>
                <a:ea typeface="Alegreya"/>
                <a:cs typeface="Alegreya"/>
                <a:sym typeface="Alegreya"/>
              </a:rPr>
              <a:t>¿Con quién estaba casado Diego Rivera?</a:t>
            </a:r>
            <a:endParaRPr sz="3600" b="1">
              <a:solidFill>
                <a:srgbClr val="31859B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599" y="1862200"/>
            <a:ext cx="3718076" cy="2475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14338" dist="14287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64293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1050475" y="0"/>
            <a:ext cx="78288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Diego Rivera pintó</a:t>
            </a: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" sz="3600" u="sng">
                <a:solidFill>
                  <a:srgbClr val="00B0F0"/>
                </a:solidFill>
                <a:latin typeface="Bree Serif"/>
                <a:ea typeface="Bree Serif"/>
                <a:cs typeface="Bree Serif"/>
                <a:sym typeface="Bree Serif"/>
              </a:rPr>
              <a:t>murales</a:t>
            </a:r>
            <a:r>
              <a:rPr lang="en" sz="3000">
                <a:solidFill>
                  <a:srgbClr val="00B0F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" sz="4800">
                <a:latin typeface="Bree Serif"/>
                <a:ea typeface="Bree Serif"/>
                <a:cs typeface="Bree Serif"/>
                <a:sym typeface="Bree Serif"/>
              </a:rPr>
              <a:t>grandes</a:t>
            </a: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. </a:t>
            </a:r>
            <a:endParaRPr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2"/>
          </p:nvPr>
        </p:nvSpPr>
        <p:spPr>
          <a:xfrm>
            <a:off x="1993450" y="827475"/>
            <a:ext cx="6989400" cy="37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1F932B"/>
                </a:solidFill>
              </a:rPr>
              <a:t>Pintó murales en partes diferentes del mundo. </a:t>
            </a:r>
            <a:br>
              <a:rPr lang="en" sz="2400">
                <a:solidFill>
                  <a:srgbClr val="1F932B"/>
                </a:solidFill>
              </a:rPr>
            </a:br>
            <a:r>
              <a:rPr lang="en" sz="2400">
                <a:solidFill>
                  <a:srgbClr val="1F932B"/>
                </a:solidFill>
              </a:rPr>
              <a:t>Por ejemplo, hay murales de él en Nueva York, México, y San Francisco.</a:t>
            </a:r>
            <a:endParaRPr sz="2400">
              <a:solidFill>
                <a:srgbClr val="1F932B"/>
              </a:solidFill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0" y="5432041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https://www.diegorivera.org/diego-rivera-murals.jsp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03127">
            <a:off x="5585728" y="2044390"/>
            <a:ext cx="3737444" cy="2342118"/>
          </a:xfrm>
          <a:prstGeom prst="rect">
            <a:avLst/>
          </a:prstGeom>
          <a:noFill/>
          <a:ln w="19050" cap="flat" cmpd="sng">
            <a:solidFill>
              <a:srgbClr val="1F932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04673">
            <a:off x="300122" y="2536482"/>
            <a:ext cx="1794309" cy="2275762"/>
          </a:xfrm>
          <a:prstGeom prst="rect">
            <a:avLst/>
          </a:prstGeom>
          <a:noFill/>
          <a:ln w="19050" cap="flat" cmpd="sng">
            <a:solidFill>
              <a:srgbClr val="1F932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2999" y="2458123"/>
            <a:ext cx="2910653" cy="2432475"/>
          </a:xfrm>
          <a:prstGeom prst="rect">
            <a:avLst/>
          </a:prstGeom>
          <a:noFill/>
          <a:ln w="19050" cap="flat" cmpd="sng">
            <a:solidFill>
              <a:srgbClr val="1F932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64293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 rot="-5400000">
            <a:off x="433375" y="1922900"/>
            <a:ext cx="3949500" cy="11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Un mural de </a:t>
            </a:r>
            <a:br>
              <a:rPr lang="en" sz="3000"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Diego Rivera</a:t>
            </a:r>
            <a:endParaRPr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0" y="5432041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https://www.diegorivera.org/diego-rivera-murals.jsp</a:t>
            </a: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9392" y="-1"/>
            <a:ext cx="615461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64293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 rot="-5400000">
            <a:off x="1075500" y="1974450"/>
            <a:ext cx="3949500" cy="11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Otro  mural  de </a:t>
            </a:r>
            <a:br>
              <a:rPr lang="en" sz="3000"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Diego  Rivera</a:t>
            </a:r>
            <a:endParaRPr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0" y="5432041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https://www.diegorivera.org/diego-rivera-murals.jsp</a:t>
            </a:r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">
            <a:off x="4036196" y="122651"/>
            <a:ext cx="4998102" cy="4898197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Microsoft Office PowerPoint</Application>
  <PresentationFormat>On-screen Show (16:9)</PresentationFormat>
  <Paragraphs>43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Rockwell</vt:lpstr>
      <vt:lpstr>Times New Roman</vt:lpstr>
      <vt:lpstr>Bell MT</vt:lpstr>
      <vt:lpstr>Alegreya</vt:lpstr>
      <vt:lpstr>Bree Serif</vt:lpstr>
      <vt:lpstr>Comic Sans MS</vt:lpstr>
      <vt:lpstr>Simple Light</vt:lpstr>
      <vt:lpstr>Diego Rivera </vt:lpstr>
      <vt:lpstr>PowerPoint Presentation</vt:lpstr>
      <vt:lpstr>PowerPoint Presentation</vt:lpstr>
      <vt:lpstr>¿Como se llama este artista famoso?  Diego Rivera </vt:lpstr>
      <vt:lpstr>¿Dónde nació Rivera? ¿De dónde era?</vt:lpstr>
      <vt:lpstr>¿Con quién estaba casado Diego Rivera?</vt:lpstr>
      <vt:lpstr>Diego Rivera pintó murales grandes. </vt:lpstr>
      <vt:lpstr>Un mural de  Diego Rivera</vt:lpstr>
      <vt:lpstr>Otro  mural  de  Diego  Rivera</vt:lpstr>
      <vt:lpstr>Su arte representa la cultura mexicana.  Aspectos:  •Día de los muertos   </vt:lpstr>
      <vt:lpstr>Casi siempre Diego Rivera está en sus murales.   ¿Ves a Frida Kahlo?  </vt:lpstr>
      <vt:lpstr>Diego Rivera celebró la cultura  de las indígenas mexicanas. </vt:lpstr>
      <vt:lpstr>Pintó murales para ayudar las indígenas. </vt:lpstr>
      <vt:lpstr>Puedes encontrar los murales de Rivera en....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Diego Rivera </dc:title>
  <cp:lastModifiedBy>Robb, Jessica</cp:lastModifiedBy>
  <cp:revision>1</cp:revision>
  <dcterms:modified xsi:type="dcterms:W3CDTF">2019-02-26T17:10:06Z</dcterms:modified>
</cp:coreProperties>
</file>